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17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16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5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11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27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76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59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09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2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90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C91C-5367-4DE8-A75E-74828CAF5BF5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041B-751E-4731-B597-2B9ACC1520B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1"/>
            <a:ext cx="9624450" cy="109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 høyre 1"/>
          <p:cNvSpPr/>
          <p:nvPr/>
        </p:nvSpPr>
        <p:spPr>
          <a:xfrm rot="18446533">
            <a:off x="5724525" y="2066922"/>
            <a:ext cx="495300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Start</a:t>
            </a:r>
          </a:p>
        </p:txBody>
      </p:sp>
      <p:cxnSp>
        <p:nvCxnSpPr>
          <p:cNvPr id="5" name="Rett linje 4"/>
          <p:cNvCxnSpPr>
            <a:stCxn id="2" idx="3"/>
          </p:cNvCxnSpPr>
          <p:nvPr/>
        </p:nvCxnSpPr>
        <p:spPr>
          <a:xfrm flipV="1">
            <a:off x="6122737" y="328610"/>
            <a:ext cx="1249614" cy="164408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7362825" y="338138"/>
            <a:ext cx="1776413" cy="13954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5129213" y="1733550"/>
            <a:ext cx="4000500" cy="49625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 flipV="1">
            <a:off x="4624388" y="6262688"/>
            <a:ext cx="514350" cy="4286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V="1">
            <a:off x="3113595" y="6272214"/>
            <a:ext cx="1525080" cy="17668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1795463" y="8039102"/>
            <a:ext cx="1328737" cy="82391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1576390" y="7962901"/>
            <a:ext cx="1492724" cy="97154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1800225" y="8858250"/>
            <a:ext cx="0" cy="1428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H="1">
            <a:off x="1771650" y="8996363"/>
            <a:ext cx="28575" cy="1143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H="1">
            <a:off x="1666875" y="9105900"/>
            <a:ext cx="114300" cy="523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 flipV="1">
            <a:off x="1566863" y="9086850"/>
            <a:ext cx="100012" cy="666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 flipV="1">
            <a:off x="1576389" y="8929688"/>
            <a:ext cx="4761" cy="1619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tt linje 42"/>
          <p:cNvCxnSpPr/>
          <p:nvPr/>
        </p:nvCxnSpPr>
        <p:spPr>
          <a:xfrm>
            <a:off x="2689732" y="7291388"/>
            <a:ext cx="379382" cy="671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2271713" y="6610350"/>
            <a:ext cx="423863" cy="6810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V="1">
            <a:off x="2258458" y="5530467"/>
            <a:ext cx="1762699" cy="107965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V="1">
            <a:off x="3999123" y="5100810"/>
            <a:ext cx="583894" cy="4406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4572000" y="4285561"/>
            <a:ext cx="649995" cy="8152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5210979" y="2335576"/>
            <a:ext cx="1520327" cy="19720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724650" y="2347913"/>
            <a:ext cx="428625" cy="3143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il høyre 14"/>
          <p:cNvSpPr/>
          <p:nvPr/>
        </p:nvSpPr>
        <p:spPr>
          <a:xfrm rot="7520909">
            <a:off x="6981825" y="2624137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565298" y="2638425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Torvet</a:t>
            </a:r>
            <a:br>
              <a:rPr lang="nb-NO" sz="1000" dirty="0"/>
            </a:br>
            <a:r>
              <a:rPr lang="nb-NO" sz="1000" dirty="0"/>
              <a:t>slutt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3" y="4048881"/>
            <a:ext cx="1598856" cy="787524"/>
          </a:xfrm>
          <a:prstGeom prst="rect">
            <a:avLst/>
          </a:prstGeom>
        </p:spPr>
      </p:pic>
      <p:sp>
        <p:nvSpPr>
          <p:cNvPr id="34" name="TekstSylinder 33"/>
          <p:cNvSpPr txBox="1"/>
          <p:nvPr/>
        </p:nvSpPr>
        <p:spPr>
          <a:xfrm>
            <a:off x="434389" y="4896884"/>
            <a:ext cx="21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Togrute 17. mai 2018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4821771" y="10383284"/>
            <a:ext cx="45183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Kirkegata stengt mellom kl. 08:30 og kl. 17:00</a:t>
            </a:r>
          </a:p>
        </p:txBody>
      </p:sp>
      <p:sp>
        <p:nvSpPr>
          <p:cNvPr id="40" name="Pil høyre 39"/>
          <p:cNvSpPr/>
          <p:nvPr/>
        </p:nvSpPr>
        <p:spPr>
          <a:xfrm rot="7670643">
            <a:off x="8488755" y="2310903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Pil høyre 40"/>
          <p:cNvSpPr/>
          <p:nvPr/>
        </p:nvSpPr>
        <p:spPr>
          <a:xfrm rot="7667857">
            <a:off x="6109110" y="5264914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il høyre 41"/>
          <p:cNvSpPr/>
          <p:nvPr/>
        </p:nvSpPr>
        <p:spPr>
          <a:xfrm rot="7880875">
            <a:off x="3753882" y="7100858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Pil høyre 43"/>
          <p:cNvSpPr/>
          <p:nvPr/>
        </p:nvSpPr>
        <p:spPr>
          <a:xfrm rot="14230305">
            <a:off x="2750529" y="7414667"/>
            <a:ext cx="271511" cy="292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 høyre 44"/>
          <p:cNvSpPr/>
          <p:nvPr/>
        </p:nvSpPr>
        <p:spPr>
          <a:xfrm rot="19640909">
            <a:off x="2987119" y="6010245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48" name="Pil høyre 47"/>
          <p:cNvSpPr/>
          <p:nvPr/>
        </p:nvSpPr>
        <p:spPr>
          <a:xfrm rot="18609201">
            <a:off x="5146914" y="4160014"/>
            <a:ext cx="2000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49" name="TekstSylinder 48"/>
          <p:cNvSpPr txBox="1"/>
          <p:nvPr/>
        </p:nvSpPr>
        <p:spPr>
          <a:xfrm>
            <a:off x="632697" y="8279061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Sykehuset Levanger</a:t>
            </a:r>
          </a:p>
        </p:txBody>
      </p:sp>
      <p:sp>
        <p:nvSpPr>
          <p:cNvPr id="50" name="TekstSylinder 49"/>
          <p:cNvSpPr txBox="1"/>
          <p:nvPr/>
        </p:nvSpPr>
        <p:spPr>
          <a:xfrm rot="18870230">
            <a:off x="3195071" y="6571446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err="1"/>
              <a:t>Stadionparken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83685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22</Words>
  <Application>Microsoft Office PowerPoint</Application>
  <PresentationFormat>A3 (297 x 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Innherred Samkommune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Åsmund Brygfjeld</dc:creator>
  <cp:lastModifiedBy>Sandstad, Marit Hæreid</cp:lastModifiedBy>
  <cp:revision>9</cp:revision>
  <cp:lastPrinted>2017-04-18T10:26:19Z</cp:lastPrinted>
  <dcterms:created xsi:type="dcterms:W3CDTF">2015-05-06T10:05:41Z</dcterms:created>
  <dcterms:modified xsi:type="dcterms:W3CDTF">2018-05-02T09:03:12Z</dcterms:modified>
</cp:coreProperties>
</file>